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F74651-E624-48DA-A938-76F38F68EEC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3908A6-CDAE-4347-8B71-52E4546441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Государственная итоговая аттестация 9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2020-2021 учебного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ru-RU" dirty="0" smtClean="0"/>
              <a:t>Особенности проведения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Итоговое собеседование по русскому языку </a:t>
            </a:r>
          </a:p>
          <a:p>
            <a:pPr>
              <a:buNone/>
            </a:pPr>
            <a:r>
              <a:rPr lang="ru-RU" sz="2800" dirty="0" smtClean="0"/>
              <a:t>- допуск к государственной итоговой аттестации.</a:t>
            </a:r>
          </a:p>
          <a:p>
            <a:r>
              <a:rPr lang="ru-RU" sz="2800" dirty="0" smtClean="0"/>
              <a:t>Проведение контрольной работы</a:t>
            </a:r>
          </a:p>
          <a:p>
            <a:r>
              <a:rPr lang="ru-RU" sz="2800" dirty="0" smtClean="0"/>
              <a:t>Два обязательных экзамена: русский язык, математика.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Даты проведения контрольных работ: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320480"/>
          </a:xfrm>
        </p:spPr>
        <p:txBody>
          <a:bodyPr>
            <a:noAutofit/>
          </a:bodyPr>
          <a:lstStyle/>
          <a:p>
            <a:pPr algn="l"/>
            <a:r>
              <a:rPr lang="ru-RU" sz="3600" b="1" u="sng" dirty="0" smtClean="0">
                <a:latin typeface="+mj-lt"/>
              </a:rPr>
              <a:t>18 мая </a:t>
            </a:r>
            <a:r>
              <a:rPr lang="ru-RU" sz="3600" b="1" dirty="0" smtClean="0">
                <a:latin typeface="+mj-lt"/>
              </a:rPr>
              <a:t>(вторник) – биология, литература, информатика и ИКТ.</a:t>
            </a:r>
          </a:p>
          <a:p>
            <a:pPr algn="l"/>
            <a:r>
              <a:rPr lang="ru-RU" sz="3600" b="1" u="sng" dirty="0" smtClean="0">
                <a:latin typeface="+mj-lt"/>
              </a:rPr>
              <a:t>19 мая </a:t>
            </a:r>
            <a:r>
              <a:rPr lang="ru-RU" sz="3600" b="1" dirty="0" smtClean="0">
                <a:latin typeface="+mj-lt"/>
              </a:rPr>
              <a:t>(среда) - физика, история.</a:t>
            </a:r>
          </a:p>
          <a:p>
            <a:pPr algn="l"/>
            <a:r>
              <a:rPr lang="ru-RU" sz="3600" b="1" u="sng" dirty="0" smtClean="0">
                <a:latin typeface="+mj-lt"/>
              </a:rPr>
              <a:t>20 мая </a:t>
            </a:r>
            <a:r>
              <a:rPr lang="ru-RU" sz="3600" b="1" dirty="0" smtClean="0">
                <a:latin typeface="+mj-lt"/>
              </a:rPr>
              <a:t>(четверг) – обществознание, химия.</a:t>
            </a:r>
          </a:p>
          <a:p>
            <a:pPr algn="l"/>
            <a:r>
              <a:rPr lang="ru-RU" sz="3600" b="1" u="sng" dirty="0" smtClean="0">
                <a:latin typeface="+mj-lt"/>
              </a:rPr>
              <a:t>21 мая </a:t>
            </a:r>
            <a:r>
              <a:rPr lang="ru-RU" sz="3600" b="1" dirty="0" smtClean="0">
                <a:latin typeface="+mj-lt"/>
              </a:rPr>
              <a:t>(пятница) – география, иностранные языки (английский</a:t>
            </a:r>
            <a:r>
              <a:rPr lang="ru-RU" b="1" dirty="0" smtClean="0"/>
              <a:t>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заданий контрольной работы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3200" dirty="0" smtClean="0">
                <a:latin typeface="+mj-lt"/>
              </a:rPr>
              <a:t>соответствует документам , определяющим структуру и </a:t>
            </a:r>
            <a:r>
              <a:rPr lang="ru-RU" sz="3200" dirty="0">
                <a:latin typeface="+mj-lt"/>
              </a:rPr>
              <a:t>с</a:t>
            </a:r>
            <a:r>
              <a:rPr lang="ru-RU" sz="3200" dirty="0" smtClean="0">
                <a:latin typeface="+mj-lt"/>
              </a:rPr>
              <a:t>одержание контрольно-измерительных материалов основного государственного экзамена 2021 года по соответствующим учебным предметам.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Где проводятся контрольные работы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136904" cy="403244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+mj-lt"/>
              </a:rPr>
              <a:t>В образовательных организациях, в которых проходят обучение участники контрольных работ.</a:t>
            </a:r>
          </a:p>
          <a:p>
            <a:pPr algn="l"/>
            <a:r>
              <a:rPr lang="ru-RU" sz="3200" b="1" dirty="0">
                <a:latin typeface="+mj-lt"/>
              </a:rPr>
              <a:t>З</a:t>
            </a:r>
            <a:r>
              <a:rPr lang="ru-RU" sz="3200" b="1" dirty="0" smtClean="0">
                <a:latin typeface="+mj-lt"/>
              </a:rPr>
              <a:t>адания в школу поступают за 1,5 часа до начало </a:t>
            </a:r>
            <a:r>
              <a:rPr lang="ru-RU" sz="3200" b="1" dirty="0" smtClean="0">
                <a:latin typeface="+mj-lt"/>
              </a:rPr>
              <a:t>работы.</a:t>
            </a:r>
            <a:endParaRPr lang="ru-RU" sz="3200" b="1" dirty="0" smtClean="0">
              <a:latin typeface="+mj-lt"/>
            </a:endParaRPr>
          </a:p>
          <a:p>
            <a:pPr algn="l"/>
            <a:r>
              <a:rPr lang="ru-RU" sz="3200" b="1" dirty="0" smtClean="0">
                <a:latin typeface="+mj-lt"/>
              </a:rPr>
              <a:t>Начало контрольной работы в </a:t>
            </a:r>
            <a:r>
              <a:rPr lang="ru-RU" sz="3200" b="1" dirty="0" smtClean="0">
                <a:latin typeface="+mj-lt"/>
              </a:rPr>
              <a:t>10-00</a:t>
            </a:r>
            <a:r>
              <a:rPr lang="ru-RU" sz="3200" b="1" dirty="0">
                <a:latin typeface="+mj-lt"/>
              </a:rPr>
              <a:t> </a:t>
            </a:r>
            <a:r>
              <a:rPr lang="ru-RU" sz="3200" b="1" dirty="0" smtClean="0">
                <a:latin typeface="+mj-lt"/>
              </a:rPr>
              <a:t>(инструктаж </a:t>
            </a:r>
            <a:r>
              <a:rPr lang="ru-RU" sz="3200" b="1" dirty="0" smtClean="0">
                <a:latin typeface="+mj-lt"/>
              </a:rPr>
              <a:t>по проведению  9-50</a:t>
            </a:r>
            <a:r>
              <a:rPr lang="ru-RU" sz="3200" b="1" dirty="0" smtClean="0">
                <a:latin typeface="+mj-lt"/>
              </a:rPr>
              <a:t>).</a:t>
            </a:r>
            <a:endParaRPr lang="ru-RU" sz="3200" b="1" dirty="0" smtClean="0">
              <a:latin typeface="+mj-lt"/>
            </a:endParaRPr>
          </a:p>
          <a:p>
            <a:pPr algn="l"/>
            <a:endParaRPr lang="ru-RU" sz="3200" dirty="0" smtClean="0"/>
          </a:p>
          <a:p>
            <a:pPr algn="l"/>
            <a:endParaRPr lang="ru-RU" sz="32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 контрольной работы: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Учебный</a:t>
                      </a:r>
                      <a:r>
                        <a:rPr lang="ru-RU" sz="2400" baseline="0" dirty="0" smtClean="0"/>
                        <a:t> предмет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Продолжительность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Литература</a:t>
                      </a:r>
                    </a:p>
                    <a:p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j-lt"/>
                        </a:rPr>
                        <a:t>3 часа 55 минут (235</a:t>
                      </a:r>
                      <a:r>
                        <a:rPr lang="ru-RU" sz="2400" baseline="0" dirty="0" smtClean="0">
                          <a:latin typeface="+mj-lt"/>
                        </a:rPr>
                        <a:t> минут)</a:t>
                      </a:r>
                      <a:endParaRPr lang="ru-RU" sz="2400" dirty="0" smtClean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Физика, обществознание, история, биология, химия</a:t>
                      </a:r>
                    </a:p>
                    <a:p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3 часа (180 минут)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География,</a:t>
                      </a:r>
                      <a:r>
                        <a:rPr lang="ru-RU" sz="2400" baseline="0" dirty="0" smtClean="0">
                          <a:latin typeface="+mj-lt"/>
                        </a:rPr>
                        <a:t> информатика и ИКТ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400" baseline="0" dirty="0" smtClean="0">
                          <a:latin typeface="+mj-lt"/>
                        </a:rPr>
                        <a:t>2 часа 30 минут (150 минут)</a:t>
                      </a:r>
                    </a:p>
                    <a:p>
                      <a:pPr marL="342900" indent="-342900">
                        <a:buAutoNum type="arabicPlain" startAt="2"/>
                      </a:pP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Иностранный язык (английский)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2 часа 15 минут (135 минут)</a:t>
                      </a:r>
                    </a:p>
                    <a:p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208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Государственная итоговая аттестация 9 класс</vt:lpstr>
      <vt:lpstr>Особенности проведения</vt:lpstr>
      <vt:lpstr>Даты проведения контрольных работ:</vt:lpstr>
      <vt:lpstr>Содержание заданий контрольной работы -</vt:lpstr>
      <vt:lpstr>Где проводятся контрольные работы?</vt:lpstr>
      <vt:lpstr>Продолжительность контрольной работы: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9 класс</dc:title>
  <dc:creator>Нонна</dc:creator>
  <cp:lastModifiedBy>DIR</cp:lastModifiedBy>
  <cp:revision>9</cp:revision>
  <dcterms:created xsi:type="dcterms:W3CDTF">2021-04-04T16:10:13Z</dcterms:created>
  <dcterms:modified xsi:type="dcterms:W3CDTF">2021-04-05T08:22:30Z</dcterms:modified>
</cp:coreProperties>
</file>